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gi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65047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Advanced &amp; Graduate Education </a:t>
            </a:r>
            <a:br>
              <a:rPr lang="en-US" dirty="0" smtClean="0"/>
            </a:br>
            <a:r>
              <a:rPr lang="en-US" dirty="0" smtClean="0"/>
              <a:t>Class of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90143"/>
            <a:ext cx="9448800" cy="685800"/>
          </a:xfrm>
        </p:spPr>
        <p:txBody>
          <a:bodyPr/>
          <a:lstStyle/>
          <a:p>
            <a:pPr algn="ctr"/>
            <a:r>
              <a:rPr lang="en-US" dirty="0" smtClean="0"/>
              <a:t>Dr. Patty Probert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18425"/>
              </p:ext>
            </p:extLst>
          </p:nvPr>
        </p:nvGraphicFramePr>
        <p:xfrm>
          <a:off x="6678613" y="352199"/>
          <a:ext cx="4963523" cy="642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3" imgW="5829199" imgH="7543800" progId="Acrobat.Document.11">
                  <p:embed/>
                </p:oleObj>
              </mc:Choice>
              <mc:Fallback>
                <p:oleObj name="Acrobat Document" r:id="rId3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8613" y="352199"/>
                        <a:ext cx="4963523" cy="6424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0693" y="2154661"/>
            <a:ext cx="6096000" cy="4270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The list should include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Name of each school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You may include the address, but it isn’t required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Specialty (Endo, Oral Surgery, AEGD, etc.)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Application deadline for each program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Whether or not the program participates in </a:t>
            </a:r>
            <a:r>
              <a:rPr lang="en-US" sz="2000" dirty="0" smtClean="0">
                <a:solidFill>
                  <a:prstClr val="white"/>
                </a:solidFill>
              </a:rPr>
              <a:t>PASS/Match</a:t>
            </a:r>
            <a:endParaRPr lang="en-US" sz="2200" dirty="0">
              <a:solidFill>
                <a:prstClr val="white"/>
              </a:solidFill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If a program does not participate in PASS/Match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Provide Anthony with a stamped envelope and the </a:t>
            </a:r>
            <a:r>
              <a:rPr lang="en-US" sz="2000" b="1" u="sng" dirty="0">
                <a:solidFill>
                  <a:prstClr val="white"/>
                </a:solidFill>
              </a:rPr>
              <a:t>typed</a:t>
            </a:r>
            <a:r>
              <a:rPr lang="en-US" sz="2000" dirty="0">
                <a:solidFill>
                  <a:prstClr val="white"/>
                </a:solidFill>
              </a:rPr>
              <a:t> recipient address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Leave the return address area blank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693" y="1326287"/>
            <a:ext cx="4999264" cy="844703"/>
          </a:xfrm>
        </p:spPr>
        <p:txBody>
          <a:bodyPr>
            <a:normAutofit/>
          </a:bodyPr>
          <a:lstStyle/>
          <a:p>
            <a:r>
              <a:rPr lang="en-US" dirty="0" smtClean="0"/>
              <a:t>List of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is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CV, signed release form, and program list should be submitted to us </a:t>
            </a:r>
            <a:r>
              <a:rPr lang="en-US" b="1" dirty="0" smtClean="0"/>
              <a:t>no later than 30 days before your earliest deadline</a:t>
            </a:r>
          </a:p>
          <a:p>
            <a:r>
              <a:rPr lang="en-US" dirty="0" smtClean="0"/>
              <a:t>If your earliest deadline is October 3, 2018 then your materials should be submitted no later than September 3, 2018.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4070551"/>
            <a:ext cx="2533650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4101" y="4295094"/>
            <a:ext cx="1154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30!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45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66" y="2193925"/>
            <a:ext cx="7170268" cy="4024313"/>
          </a:xfrm>
        </p:spPr>
      </p:pic>
    </p:spTree>
    <p:extLst>
      <p:ext uri="{BB962C8B-B14F-4D97-AF65-F5344CB8AC3E}">
        <p14:creationId xmlns:p14="http://schemas.microsoft.com/office/powerpoint/2010/main" val="1788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dean’s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Dean’s Letter aka Institutional Evaluation</a:t>
            </a:r>
          </a:p>
          <a:p>
            <a:r>
              <a:rPr lang="en-US" dirty="0" smtClean="0"/>
              <a:t>The Dean’s Letter is needed for all programs</a:t>
            </a:r>
          </a:p>
          <a:p>
            <a:pPr lvl="1"/>
            <a:r>
              <a:rPr lang="en-US" dirty="0" smtClean="0"/>
              <a:t>PASS</a:t>
            </a:r>
          </a:p>
          <a:p>
            <a:pPr lvl="1"/>
            <a:r>
              <a:rPr lang="en-US" dirty="0" smtClean="0"/>
              <a:t>Match</a:t>
            </a:r>
          </a:p>
          <a:p>
            <a:pPr lvl="1"/>
            <a:r>
              <a:rPr lang="en-US" dirty="0" smtClean="0"/>
              <a:t>Even programs that don’t participate in PASS or Match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dean’s letter?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letter from me that </a:t>
            </a:r>
            <a:r>
              <a:rPr lang="en-US" dirty="0" smtClean="0"/>
              <a:t>includes:</a:t>
            </a:r>
            <a:endParaRPr lang="en-US" dirty="0" smtClean="0"/>
          </a:p>
          <a:p>
            <a:pPr lvl="1"/>
            <a:r>
              <a:rPr lang="en-US" dirty="0" smtClean="0"/>
              <a:t>Your class rank (D1-D3 years)</a:t>
            </a:r>
          </a:p>
          <a:p>
            <a:pPr lvl="1"/>
            <a:r>
              <a:rPr lang="en-US" dirty="0" smtClean="0"/>
              <a:t>Your GPA (D1-D3 years)</a:t>
            </a:r>
          </a:p>
          <a:p>
            <a:pPr lvl="1"/>
            <a:r>
              <a:rPr lang="en-US" dirty="0" smtClean="0"/>
              <a:t>National Boards Part 1</a:t>
            </a:r>
          </a:p>
          <a:p>
            <a:pPr lvl="2"/>
            <a:r>
              <a:rPr lang="en-US" dirty="0" smtClean="0"/>
              <a:t>Date you took it</a:t>
            </a:r>
          </a:p>
          <a:p>
            <a:pPr lvl="2"/>
            <a:r>
              <a:rPr lang="en-US" dirty="0" smtClean="0"/>
              <a:t>Whether or not you passed</a:t>
            </a:r>
          </a:p>
          <a:p>
            <a:pPr lvl="1"/>
            <a:r>
              <a:rPr lang="en-US" dirty="0" smtClean="0"/>
              <a:t>Highlights of your accomplishments during dental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4591049"/>
            <a:ext cx="4762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from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well-written Dean’s Letter is a win/win for everyone!</a:t>
            </a:r>
          </a:p>
          <a:p>
            <a:r>
              <a:rPr lang="en-US" dirty="0" smtClean="0"/>
              <a:t>Here’s what you’ll need to submit* for a Dean’s Letter</a:t>
            </a:r>
          </a:p>
          <a:p>
            <a:pPr lvl="1"/>
            <a:r>
              <a:rPr lang="en-US" dirty="0" smtClean="0"/>
              <a:t>An updated CV</a:t>
            </a:r>
          </a:p>
          <a:p>
            <a:pPr lvl="1"/>
            <a:r>
              <a:rPr lang="en-US" dirty="0"/>
              <a:t>A signed Release for Letter of Recommendation</a:t>
            </a:r>
          </a:p>
          <a:p>
            <a:pPr lvl="1"/>
            <a:r>
              <a:rPr lang="en-US" dirty="0"/>
              <a:t>A list of programs you are applying to</a:t>
            </a:r>
          </a:p>
          <a:p>
            <a:pPr lvl="1"/>
            <a:r>
              <a:rPr lang="en-US" dirty="0" smtClean="0"/>
              <a:t>* Submit these materials </a:t>
            </a:r>
            <a:r>
              <a:rPr lang="en-US" b="1" u="sng" dirty="0" smtClean="0"/>
              <a:t>ELECTRONICALLY</a:t>
            </a:r>
            <a:r>
              <a:rPr lang="en-US" dirty="0" smtClean="0"/>
              <a:t> to Anthony Licari (ALicari@dental.ufl.edu)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515" y="4366031"/>
            <a:ext cx="1852654" cy="18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Curriculum Vitae (CV)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Accomplishments</a:t>
            </a:r>
          </a:p>
          <a:p>
            <a:pPr lvl="1"/>
            <a:r>
              <a:rPr lang="en-US" dirty="0" smtClean="0"/>
              <a:t>Awards</a:t>
            </a:r>
            <a:r>
              <a:rPr lang="en-US" dirty="0" smtClean="0"/>
              <a:t>, honors, and distinctions</a:t>
            </a:r>
          </a:p>
          <a:p>
            <a:pPr lvl="1"/>
            <a:r>
              <a:rPr lang="en-US" dirty="0" smtClean="0"/>
              <a:t>Community service and volunteerism</a:t>
            </a:r>
          </a:p>
          <a:p>
            <a:pPr lvl="1"/>
            <a:r>
              <a:rPr lang="en-US" dirty="0" smtClean="0"/>
              <a:t>Research and publications</a:t>
            </a:r>
          </a:p>
          <a:p>
            <a:pPr lvl="1"/>
            <a:r>
              <a:rPr lang="en-US" dirty="0" smtClean="0"/>
              <a:t>Professional memberships</a:t>
            </a:r>
          </a:p>
          <a:p>
            <a:pPr lvl="1"/>
            <a:r>
              <a:rPr lang="en-US" dirty="0" smtClean="0"/>
              <a:t>Professional activities and experiences (include leadership positions)</a:t>
            </a:r>
          </a:p>
          <a:p>
            <a:pPr lvl="1"/>
            <a:r>
              <a:rPr lang="en-US" dirty="0" smtClean="0"/>
              <a:t>Professional </a:t>
            </a:r>
            <a:r>
              <a:rPr lang="en-US" dirty="0" smtClean="0"/>
              <a:t>references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Make sure it is easy to read and understand</a:t>
            </a:r>
          </a:p>
          <a:p>
            <a:pPr lvl="1"/>
            <a:r>
              <a:rPr lang="en-US" dirty="0" smtClean="0"/>
              <a:t>Check your spelling, grammar, and format – it counts!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6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36054"/>
              </p:ext>
            </p:extLst>
          </p:nvPr>
        </p:nvGraphicFramePr>
        <p:xfrm>
          <a:off x="6106601" y="256763"/>
          <a:ext cx="5009322" cy="6483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5829199" imgH="7543800" progId="Acrobat.Document.11">
                  <p:embed/>
                </p:oleObj>
              </mc:Choice>
              <mc:Fallback>
                <p:oleObj name="Acrobat Document" r:id="rId3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6601" y="256763"/>
                        <a:ext cx="5009322" cy="6483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6122" y="1773141"/>
            <a:ext cx="16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CV Example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28" y="2431679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for letter of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write your letter, I need your permission to include FERPA-protected information (grades, class rank, etc</a:t>
            </a:r>
            <a:r>
              <a:rPr lang="en-US" dirty="0" smtClean="0"/>
              <a:t>.)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*</a:t>
            </a:r>
            <a:r>
              <a:rPr lang="en-US" i="1" dirty="0" smtClean="0"/>
              <a:t>You </a:t>
            </a:r>
            <a:r>
              <a:rPr lang="en-US" i="1" dirty="0" smtClean="0"/>
              <a:t>will need to complete a Release form for each faculty member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 Release for Letter of Recommendation is posted on the UFCD website</a:t>
            </a:r>
          </a:p>
          <a:p>
            <a:pPr lvl="1"/>
            <a:r>
              <a:rPr lang="en-US" b="1" dirty="0" smtClean="0"/>
              <a:t>Home Page &gt; Education &gt; DMD Student &gt; Residency Application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36956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323870"/>
              </p:ext>
            </p:extLst>
          </p:nvPr>
        </p:nvGraphicFramePr>
        <p:xfrm>
          <a:off x="5828306" y="341006"/>
          <a:ext cx="5755302" cy="643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Acrobat Document" r:id="rId3" imgW="5819744" imgH="6505380" progId="Acrobat.Document.11">
                  <p:embed/>
                </p:oleObj>
              </mc:Choice>
              <mc:Fallback>
                <p:oleObj name="Acrobat Document" r:id="rId3" imgW="5819744" imgH="65053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8306" y="341006"/>
                        <a:ext cx="5755302" cy="6433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7275" y="1876508"/>
            <a:ext cx="269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 Form 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2015" y="2313310"/>
            <a:ext cx="4588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 give my permission to…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Dr. Patty Probert (or appropriate faculty)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All persons or entities listed here…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programs I am applying to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 give my permission for…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Dr. Patty Probert (or appropriate faculty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 </a:t>
            </a:r>
            <a:r>
              <a:rPr lang="en-US" i="1" dirty="0" smtClean="0"/>
              <a:t>hereby…</a:t>
            </a:r>
            <a:endParaRPr lang="en-U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Waive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5828306" y="2148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10605200" y="23911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828306" y="27916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28306" y="42984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7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401187"/>
            <a:ext cx="8610600" cy="1293028"/>
          </a:xfrm>
        </p:spPr>
        <p:txBody>
          <a:bodyPr/>
          <a:lstStyle/>
          <a:p>
            <a:r>
              <a:rPr lang="en-US" dirty="0" smtClean="0"/>
              <a:t>Don’t forget to sign the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777331"/>
            <a:ext cx="4762500" cy="2857500"/>
          </a:xfrm>
        </p:spPr>
      </p:pic>
    </p:spTree>
    <p:extLst>
      <p:ext uri="{BB962C8B-B14F-4D97-AF65-F5344CB8AC3E}">
        <p14:creationId xmlns:p14="http://schemas.microsoft.com/office/powerpoint/2010/main" val="704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317</TotalTime>
  <Words>439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Vapor Trail</vt:lpstr>
      <vt:lpstr>Acrobat Document</vt:lpstr>
      <vt:lpstr>Advanced &amp; Graduate Education  Class of 2019</vt:lpstr>
      <vt:lpstr>The dean’s letter</vt:lpstr>
      <vt:lpstr>What is the dean’s letter?</vt:lpstr>
      <vt:lpstr>What do we need from you?</vt:lpstr>
      <vt:lpstr>Your Curriculum Vitae (CV)</vt:lpstr>
      <vt:lpstr>PowerPoint Presentation</vt:lpstr>
      <vt:lpstr>Release for letter of recommendation</vt:lpstr>
      <vt:lpstr>PowerPoint Presentation</vt:lpstr>
      <vt:lpstr>Don’t forget to sign the form</vt:lpstr>
      <vt:lpstr>List of programs</vt:lpstr>
      <vt:lpstr>Timing is everything</vt:lpstr>
      <vt:lpstr>Questions?</vt:lpstr>
    </vt:vector>
  </TitlesOfParts>
  <Company>University of Florida Academic Health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&amp; Graduate Education 2018</dc:title>
  <dc:creator>Licari,Anthony M</dc:creator>
  <cp:lastModifiedBy>patty probert</cp:lastModifiedBy>
  <cp:revision>28</cp:revision>
  <dcterms:created xsi:type="dcterms:W3CDTF">2018-04-02T13:45:01Z</dcterms:created>
  <dcterms:modified xsi:type="dcterms:W3CDTF">2018-04-02T19:51:10Z</dcterms:modified>
</cp:coreProperties>
</file>